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0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5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0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4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B5A3-9A14-8749-8A00-E5095EC7AC62}" type="datetimeFigureOut">
              <a:rPr lang="en-US" smtClean="0"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9200F-67EA-144D-A885-43F974836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9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Project /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idea: Summarize it in </a:t>
            </a:r>
            <a:r>
              <a:rPr lang="en-US" dirty="0"/>
              <a:t>one </a:t>
            </a:r>
            <a:r>
              <a:rPr lang="en-US" dirty="0" smtClean="0"/>
              <a:t>sentence (max 20 words)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4" y="434452"/>
            <a:ext cx="2871585" cy="81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2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</a:t>
            </a:r>
            <a:r>
              <a:rPr lang="en-US" dirty="0"/>
              <a:t>the problem (need) being addressed by your project</a:t>
            </a:r>
            <a:r>
              <a:rPr lang="en-US" dirty="0" smtClean="0"/>
              <a:t>.</a:t>
            </a:r>
            <a:r>
              <a:rPr lang="en-US" dirty="0"/>
              <a:t> What are you trying to </a:t>
            </a:r>
            <a:r>
              <a:rPr lang="en-US" dirty="0" smtClean="0"/>
              <a:t>solve, for whom? </a:t>
            </a:r>
          </a:p>
          <a:p>
            <a:r>
              <a:rPr lang="en-US" dirty="0" smtClean="0"/>
              <a:t>The current solutions: Who </a:t>
            </a:r>
            <a:r>
              <a:rPr lang="en-US" dirty="0"/>
              <a:t>else is already doing </a:t>
            </a:r>
            <a:r>
              <a:rPr lang="en-US" dirty="0" smtClean="0"/>
              <a:t>and why there is an opportunity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3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Opportunity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</a:t>
            </a:r>
            <a:r>
              <a:rPr lang="en-US" dirty="0"/>
              <a:t>Your Market: What </a:t>
            </a:r>
            <a:r>
              <a:rPr lang="en-US" dirty="0" smtClean="0"/>
              <a:t>space </a:t>
            </a:r>
            <a:r>
              <a:rPr lang="en-US" dirty="0"/>
              <a:t>you are </a:t>
            </a:r>
            <a:r>
              <a:rPr lang="en-US" dirty="0" smtClean="0"/>
              <a:t>in</a:t>
            </a:r>
            <a:endParaRPr lang="en-US" dirty="0"/>
          </a:p>
          <a:p>
            <a:r>
              <a:rPr lang="en-US" dirty="0"/>
              <a:t>Total Market </a:t>
            </a:r>
            <a:r>
              <a:rPr lang="en-US" dirty="0" smtClean="0"/>
              <a:t>Size, Your niche, and US market potential </a:t>
            </a:r>
            <a:endParaRPr lang="en-US" dirty="0"/>
          </a:p>
          <a:p>
            <a:r>
              <a:rPr lang="en-US" dirty="0" smtClean="0"/>
              <a:t>Trends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37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Solution /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</a:t>
            </a:r>
          </a:p>
          <a:p>
            <a:r>
              <a:rPr lang="en-US" dirty="0"/>
              <a:t>C</a:t>
            </a:r>
            <a:r>
              <a:rPr lang="en-US" dirty="0" smtClean="0"/>
              <a:t>ompetitive advantage </a:t>
            </a:r>
          </a:p>
          <a:p>
            <a:r>
              <a:rPr lang="en-US" dirty="0" smtClean="0"/>
              <a:t>Scalability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 slide only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53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describe how your are planning to make money </a:t>
            </a:r>
          </a:p>
          <a:p>
            <a:r>
              <a:rPr lang="en-US" smtClean="0"/>
              <a:t>Funding Strategy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107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Show your timeline and milestones to </a:t>
            </a:r>
            <a:r>
              <a:rPr lang="en-US" dirty="0" smtClean="0"/>
              <a:t>date</a:t>
            </a:r>
          </a:p>
          <a:p>
            <a:r>
              <a:rPr lang="en-US" dirty="0"/>
              <a:t>Existing Customers and Other Partnerships</a:t>
            </a:r>
          </a:p>
          <a:p>
            <a:r>
              <a:rPr lang="en-US" dirty="0" smtClean="0"/>
              <a:t>€ </a:t>
            </a:r>
            <a:r>
              <a:rPr lang="en-US" dirty="0"/>
              <a:t>funding </a:t>
            </a:r>
            <a:r>
              <a:rPr lang="en-US" dirty="0" smtClean="0"/>
              <a:t>obtained</a:t>
            </a:r>
          </a:p>
          <a:p>
            <a:r>
              <a:rPr lang="en-US" smtClean="0"/>
              <a:t>IP protection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9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 and for the US market if you are selected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98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and contact info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 Slide only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157</Words>
  <Application>Microsoft Macintosh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Name Project / Organization</vt:lpstr>
      <vt:lpstr>The Problem</vt:lpstr>
      <vt:lpstr>Market Opportunity </vt:lpstr>
      <vt:lpstr>Your Solution / Technology</vt:lpstr>
      <vt:lpstr>Revenue Model </vt:lpstr>
      <vt:lpstr>Achievements</vt:lpstr>
      <vt:lpstr>Next Steps</vt:lpstr>
      <vt:lpstr>Team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Blandine Chantepie</dc:creator>
  <cp:lastModifiedBy>Blandine Chantepie</cp:lastModifiedBy>
  <cp:revision>12</cp:revision>
  <dcterms:created xsi:type="dcterms:W3CDTF">2017-09-21T04:57:16Z</dcterms:created>
  <dcterms:modified xsi:type="dcterms:W3CDTF">2017-09-27T07:02:50Z</dcterms:modified>
</cp:coreProperties>
</file>