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4" r:id="rId4"/>
    <p:sldId id="265" r:id="rId5"/>
    <p:sldId id="259" r:id="rId6"/>
    <p:sldId id="266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38" d="100"/>
          <a:sy n="38" d="100"/>
        </p:scale>
        <p:origin x="-8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493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21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73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817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108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28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315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985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457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08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441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3B5A3-9A14-8749-8A00-E5095EC7AC62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496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Name Organization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Mission Statement: Summarize it in one sentence (max 20 words)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04" y="434452"/>
            <a:ext cx="2871585" cy="817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725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you 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Present your organization, location, size</a:t>
            </a:r>
          </a:p>
          <a:p>
            <a:r>
              <a:rPr lang="en-US" dirty="0"/>
              <a:t>Experience/Achievements/Expertise</a:t>
            </a:r>
          </a:p>
          <a:p>
            <a:r>
              <a:rPr lang="en-US" dirty="0"/>
              <a:t>Services you provide</a:t>
            </a:r>
          </a:p>
          <a:p>
            <a:r>
              <a:rPr lang="en-US" dirty="0"/>
              <a:t>How you are funded (private, public, </a:t>
            </a:r>
            <a:r>
              <a:rPr lang="en-US" dirty="0" err="1"/>
              <a:t>ppp</a:t>
            </a:r>
            <a:r>
              <a:rPr lang="en-US" dirty="0"/>
              <a:t>, fee for service)</a:t>
            </a:r>
          </a:p>
          <a:p>
            <a:r>
              <a:rPr lang="en-US" dirty="0"/>
              <a:t>Industry focus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(the slide doesn’t need to address all the listed topics, but we will ask you to answer them if you are selected for the interview)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1 slides only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130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you serve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Present your members/companies/</a:t>
            </a:r>
            <a:r>
              <a:rPr lang="en-US" dirty="0" smtClean="0"/>
              <a:t>researchers </a:t>
            </a:r>
            <a:r>
              <a:rPr lang="en-US" dirty="0"/>
              <a:t>you serve </a:t>
            </a:r>
          </a:p>
          <a:p>
            <a:r>
              <a:rPr lang="en-US" dirty="0"/>
              <a:t>Main sub-sectors / research areas they work on / specialties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1 slides only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83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you work with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Present your ecosystem, local and international partners (including in the US if any) </a:t>
            </a:r>
          </a:p>
          <a:p>
            <a:r>
              <a:rPr lang="en-US" dirty="0"/>
              <a:t>How you work with them, achievements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1 slides only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46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1 (optional)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Present of one of the technology you represent </a:t>
            </a:r>
          </a:p>
          <a:p>
            <a:r>
              <a:rPr lang="en-US" dirty="0"/>
              <a:t>Competitive advantage </a:t>
            </a:r>
          </a:p>
          <a:p>
            <a:r>
              <a:rPr lang="en-US" dirty="0"/>
              <a:t>Scalability </a:t>
            </a:r>
          </a:p>
          <a:p>
            <a:r>
              <a:rPr lang="en-US" dirty="0"/>
              <a:t>Needs, what </a:t>
            </a:r>
            <a:r>
              <a:rPr lang="en-US" dirty="0" smtClean="0"/>
              <a:t>the company/entrepreneur/researcher #1 is looking </a:t>
            </a:r>
            <a:r>
              <a:rPr lang="en-US" dirty="0"/>
              <a:t>for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1 slide only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377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2 (optional)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Present of second technology you represent </a:t>
            </a:r>
          </a:p>
          <a:p>
            <a:r>
              <a:rPr lang="en-US" dirty="0"/>
              <a:t>Competitive advantage </a:t>
            </a:r>
          </a:p>
          <a:p>
            <a:r>
              <a:rPr lang="en-US" dirty="0"/>
              <a:t>Scalability </a:t>
            </a:r>
          </a:p>
          <a:p>
            <a:r>
              <a:rPr lang="en-US" dirty="0"/>
              <a:t>Needs, what </a:t>
            </a:r>
            <a:r>
              <a:rPr lang="en-US" dirty="0"/>
              <a:t>the company/entrepreneur/researcher </a:t>
            </a:r>
            <a:r>
              <a:rPr lang="en-US" dirty="0" smtClean="0"/>
              <a:t>#2 </a:t>
            </a:r>
            <a:r>
              <a:rPr lang="en-US" dirty="0"/>
              <a:t>is are </a:t>
            </a:r>
            <a:r>
              <a:rPr lang="en-US" dirty="0"/>
              <a:t>looking for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1 slide only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687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&amp; Contact info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Next steps </a:t>
            </a:r>
          </a:p>
          <a:p>
            <a:pPr lvl="1"/>
            <a:r>
              <a:rPr lang="en-US" dirty="0"/>
              <a:t>E.g. </a:t>
            </a:r>
            <a:r>
              <a:rPr lang="en-US"/>
              <a:t>connection </a:t>
            </a:r>
            <a:r>
              <a:rPr lang="en-US" dirty="0"/>
              <a:t>with your members/researchers/</a:t>
            </a:r>
            <a:r>
              <a:rPr lang="en-US"/>
              <a:t>companies …</a:t>
            </a:r>
            <a:endParaRPr lang="en-US" dirty="0"/>
          </a:p>
          <a:p>
            <a:pPr lvl="1"/>
            <a:endParaRPr lang="en-US" dirty="0"/>
          </a:p>
          <a:p>
            <a:pPr marL="342900" lvl="1" indent="-342900">
              <a:buFont typeface="Arial"/>
              <a:buChar char="•"/>
            </a:pPr>
            <a:r>
              <a:rPr lang="en-US" sz="3200" dirty="0"/>
              <a:t>Your contact info and website</a:t>
            </a:r>
          </a:p>
          <a:p>
            <a:pPr marL="342900" lvl="1" indent="-342900">
              <a:buFont typeface="Arial"/>
              <a:buChar char="•"/>
            </a:pPr>
            <a:endParaRPr lang="en-US" sz="3200" dirty="0"/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1 Slide only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983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229</Words>
  <Application>Microsoft Macintosh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Name Organization</vt:lpstr>
      <vt:lpstr>Who you are</vt:lpstr>
      <vt:lpstr>Who you serve</vt:lpstr>
      <vt:lpstr>Who you work with</vt:lpstr>
      <vt:lpstr>Technology 1 (optional)</vt:lpstr>
      <vt:lpstr>Technology 2 (optional)</vt:lpstr>
      <vt:lpstr>Next steps &amp; Contact info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Blandine Chantepie</dc:creator>
  <cp:lastModifiedBy>Blandine Chantepie</cp:lastModifiedBy>
  <cp:revision>19</cp:revision>
  <dcterms:created xsi:type="dcterms:W3CDTF">2017-09-21T04:57:16Z</dcterms:created>
  <dcterms:modified xsi:type="dcterms:W3CDTF">2017-10-04T00:18:31Z</dcterms:modified>
</cp:coreProperties>
</file>