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6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93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21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73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17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10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28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315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985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57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08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441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96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Name Project / Organization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idea: Summarize it in </a:t>
            </a:r>
            <a:r>
              <a:rPr lang="en-US" dirty="0"/>
              <a:t>one </a:t>
            </a:r>
            <a:r>
              <a:rPr lang="en-US" dirty="0" smtClean="0"/>
              <a:t>sentence (max 20 words)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04" y="434452"/>
            <a:ext cx="2871585" cy="81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725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</a:t>
            </a:r>
            <a:r>
              <a:rPr lang="en-US" dirty="0"/>
              <a:t>the problem (need) being addressed by your project</a:t>
            </a:r>
            <a:r>
              <a:rPr lang="en-US" dirty="0" smtClean="0"/>
              <a:t>.</a:t>
            </a:r>
            <a:r>
              <a:rPr lang="en-US" dirty="0"/>
              <a:t> What are you trying to </a:t>
            </a:r>
            <a:r>
              <a:rPr lang="en-US" dirty="0" smtClean="0"/>
              <a:t>solve, for whom? </a:t>
            </a:r>
          </a:p>
          <a:p>
            <a:r>
              <a:rPr lang="en-US" dirty="0" smtClean="0"/>
              <a:t>The current solutions: Who </a:t>
            </a:r>
            <a:r>
              <a:rPr lang="en-US" dirty="0"/>
              <a:t>else is already doing </a:t>
            </a:r>
            <a:r>
              <a:rPr lang="en-US" dirty="0" smtClean="0"/>
              <a:t>and why there is an opportunity 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1 slide only 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130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Opportunity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</a:t>
            </a:r>
            <a:r>
              <a:rPr lang="en-US" dirty="0"/>
              <a:t>Your Market: What </a:t>
            </a:r>
            <a:r>
              <a:rPr lang="en-US" dirty="0" smtClean="0"/>
              <a:t>space </a:t>
            </a:r>
            <a:r>
              <a:rPr lang="en-US" dirty="0"/>
              <a:t>you are </a:t>
            </a:r>
            <a:r>
              <a:rPr lang="en-US" dirty="0" smtClean="0"/>
              <a:t>in</a:t>
            </a:r>
            <a:endParaRPr lang="en-US" dirty="0"/>
          </a:p>
          <a:p>
            <a:r>
              <a:rPr lang="en-US" dirty="0"/>
              <a:t>Total Market </a:t>
            </a:r>
            <a:r>
              <a:rPr lang="en-US" dirty="0" smtClean="0"/>
              <a:t>Size, Your niche, and US market potential </a:t>
            </a:r>
            <a:endParaRPr lang="en-US" dirty="0"/>
          </a:p>
          <a:p>
            <a:r>
              <a:rPr lang="en-US" dirty="0" smtClean="0"/>
              <a:t>Trends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1 slide only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377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Solution /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Presentation </a:t>
            </a:r>
          </a:p>
          <a:p>
            <a:r>
              <a:rPr lang="en-US" dirty="0"/>
              <a:t>C</a:t>
            </a:r>
            <a:r>
              <a:rPr lang="en-US" dirty="0" smtClean="0"/>
              <a:t>ompetitive advantage </a:t>
            </a:r>
          </a:p>
          <a:p>
            <a:r>
              <a:rPr lang="en-US" dirty="0" smtClean="0"/>
              <a:t>Scalability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2 slides max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953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Show your timeline and milestones to </a:t>
            </a:r>
            <a:r>
              <a:rPr lang="en-US" dirty="0" smtClean="0"/>
              <a:t>date</a:t>
            </a:r>
          </a:p>
          <a:p>
            <a:r>
              <a:rPr lang="en-US" dirty="0"/>
              <a:t>Existing Customers and Other Partnerships</a:t>
            </a:r>
          </a:p>
          <a:p>
            <a:r>
              <a:rPr lang="en-US" dirty="0" smtClean="0"/>
              <a:t>€ </a:t>
            </a:r>
            <a:r>
              <a:rPr lang="en-US" dirty="0"/>
              <a:t>funding </a:t>
            </a:r>
            <a:r>
              <a:rPr lang="en-US" dirty="0" smtClean="0"/>
              <a:t>obtained</a:t>
            </a:r>
          </a:p>
          <a:p>
            <a:r>
              <a:rPr lang="en-US" smtClean="0"/>
              <a:t>IP protection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1 Slide only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295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general and for the US market if you are selected </a:t>
            </a:r>
          </a:p>
          <a:p>
            <a:r>
              <a:rPr lang="en-US" dirty="0" smtClean="0"/>
              <a:t>What is your funding strategy ? How much would you like </a:t>
            </a:r>
            <a:r>
              <a:rPr lang="en-US" smtClean="0"/>
              <a:t>to raise ? 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1 Slide only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983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Team and contact info 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1 Slide only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89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155</Words>
  <Application>Microsoft Macintosh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Name Project / Organization</vt:lpstr>
      <vt:lpstr>The Problem</vt:lpstr>
      <vt:lpstr>Market Opportunity </vt:lpstr>
      <vt:lpstr>Your Solution / Technology</vt:lpstr>
      <vt:lpstr>Achievements</vt:lpstr>
      <vt:lpstr>Next Steps</vt:lpstr>
      <vt:lpstr>Team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Blandine Chantepie</dc:creator>
  <cp:lastModifiedBy>Blandine Chantepie</cp:lastModifiedBy>
  <cp:revision>14</cp:revision>
  <dcterms:created xsi:type="dcterms:W3CDTF">2017-09-21T04:57:16Z</dcterms:created>
  <dcterms:modified xsi:type="dcterms:W3CDTF">2017-09-27T07:24:36Z</dcterms:modified>
</cp:coreProperties>
</file>