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6" r:id="rId5"/>
    <p:sldId id="267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7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1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0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1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8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5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0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4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9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Name of </a:t>
            </a:r>
            <a:r>
              <a:rPr lang="en-US"/>
              <a:t>your Organization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Mission Statement: Summarize it in one sentence (max 20 words)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4" y="434452"/>
            <a:ext cx="2871585" cy="817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9670" y="619974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25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you 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Present your organization, location, size</a:t>
            </a:r>
          </a:p>
          <a:p>
            <a:r>
              <a:rPr lang="en-US" dirty="0"/>
              <a:t>Experience/Achievements/Expertise</a:t>
            </a:r>
          </a:p>
          <a:p>
            <a:r>
              <a:rPr lang="en-US" dirty="0"/>
              <a:t>Services you provide</a:t>
            </a:r>
          </a:p>
          <a:p>
            <a:r>
              <a:rPr lang="en-US" dirty="0"/>
              <a:t>How you are funded (private, public, </a:t>
            </a:r>
            <a:r>
              <a:rPr lang="en-US" dirty="0" err="1"/>
              <a:t>ppp</a:t>
            </a:r>
            <a:r>
              <a:rPr lang="en-US" dirty="0"/>
              <a:t>, fee for service)</a:t>
            </a:r>
          </a:p>
          <a:p>
            <a:r>
              <a:rPr lang="en-US" dirty="0"/>
              <a:t> Industry focus</a:t>
            </a:r>
          </a:p>
          <a:p>
            <a:r>
              <a:rPr lang="en-US" dirty="0"/>
              <a:t>Ecosystem, local and international partners and How you work with them, achievements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(the slide doesn’t need to address all the listed topics, but we will ask you to answer them if you are selected for the interview)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slides only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3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you serve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 your members/companies/research you serve </a:t>
            </a:r>
          </a:p>
          <a:p>
            <a:r>
              <a:rPr lang="en-US" dirty="0"/>
              <a:t>Main sub-sectors / research areas they work on / specialties </a:t>
            </a:r>
          </a:p>
          <a:p>
            <a:r>
              <a:rPr lang="en-US" dirty="0"/>
              <a:t>How they are funded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slides only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83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Present of one of the technology you represent </a:t>
            </a:r>
          </a:p>
          <a:p>
            <a:r>
              <a:rPr lang="en-US" dirty="0"/>
              <a:t>Competitive advantage </a:t>
            </a:r>
          </a:p>
          <a:p>
            <a:r>
              <a:rPr lang="en-US" dirty="0"/>
              <a:t>Scalability </a:t>
            </a:r>
          </a:p>
          <a:p>
            <a:r>
              <a:rPr lang="en-US" dirty="0"/>
              <a:t>Needs, what </a:t>
            </a:r>
            <a:r>
              <a:rPr lang="en-US" dirty="0" smtClean="0"/>
              <a:t>the team #1 is looking </a:t>
            </a:r>
            <a:r>
              <a:rPr lang="en-US" dirty="0"/>
              <a:t>for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(the slide doesn’t need to address all the listed topics, but we will ask you to answer them if you are selected for the interview)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62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2 (optional)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Present of second technology you represent </a:t>
            </a:r>
          </a:p>
          <a:p>
            <a:r>
              <a:rPr lang="en-US" dirty="0"/>
              <a:t>Competitive advantage </a:t>
            </a:r>
          </a:p>
          <a:p>
            <a:r>
              <a:rPr lang="en-US" dirty="0"/>
              <a:t>Scalability </a:t>
            </a:r>
          </a:p>
          <a:p>
            <a:r>
              <a:rPr lang="en-US" dirty="0"/>
              <a:t>Needs, what </a:t>
            </a:r>
            <a:r>
              <a:rPr lang="en-US" dirty="0"/>
              <a:t>the </a:t>
            </a:r>
            <a:r>
              <a:rPr lang="en-US" dirty="0" smtClean="0"/>
              <a:t>team #2 </a:t>
            </a:r>
            <a:r>
              <a:rPr lang="en-US" dirty="0"/>
              <a:t>is are </a:t>
            </a:r>
            <a:r>
              <a:rPr lang="en-US" dirty="0"/>
              <a:t>looking for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(the slide doesn’t need to address all the listed topics, but we will ask you to answer them if you are selected for the interview)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63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&amp; Contact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steps </a:t>
            </a:r>
          </a:p>
          <a:p>
            <a:pPr lvl="1"/>
            <a:r>
              <a:rPr lang="en-US" dirty="0"/>
              <a:t>E.g</a:t>
            </a:r>
            <a:r>
              <a:rPr lang="en-US"/>
              <a:t>. connection </a:t>
            </a:r>
            <a:r>
              <a:rPr lang="en-US" dirty="0"/>
              <a:t>with your members/researchers/companies presented, </a:t>
            </a:r>
            <a:r>
              <a:rPr lang="en-US" dirty="0" err="1"/>
              <a:t>viso</a:t>
            </a:r>
            <a:r>
              <a:rPr lang="en-US" dirty="0"/>
              <a:t>-conference </a:t>
            </a:r>
            <a:r>
              <a:rPr lang="mr-IN" dirty="0"/>
              <a:t>…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marL="342900" lvl="1" indent="-342900">
              <a:buFont typeface="Arial"/>
              <a:buChar char="•"/>
            </a:pPr>
            <a:r>
              <a:rPr lang="en-US" sz="3200" dirty="0"/>
              <a:t>Your contact info and website</a:t>
            </a:r>
          </a:p>
          <a:p>
            <a:pPr marL="342900" lvl="1" indent="-342900">
              <a:buFont typeface="Arial"/>
              <a:buChar char="•"/>
            </a:pPr>
            <a:endParaRPr lang="en-US" sz="3200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983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270</Words>
  <Application>Microsoft Macintosh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Name of your Organization</vt:lpstr>
      <vt:lpstr>Who you are</vt:lpstr>
      <vt:lpstr>Who you serve</vt:lpstr>
      <vt:lpstr>Technology 1</vt:lpstr>
      <vt:lpstr>Technology 2 (optional)</vt:lpstr>
      <vt:lpstr>Next steps &amp; Contact info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Blandine Chantepie</dc:creator>
  <cp:lastModifiedBy>Blandine Chantepie</cp:lastModifiedBy>
  <cp:revision>20</cp:revision>
  <dcterms:created xsi:type="dcterms:W3CDTF">2017-09-21T04:57:16Z</dcterms:created>
  <dcterms:modified xsi:type="dcterms:W3CDTF">2017-10-04T00:21:40Z</dcterms:modified>
</cp:coreProperties>
</file>